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BAD800"/>
    <a:srgbClr val="0038A8"/>
    <a:srgbClr val="D81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4660"/>
  </p:normalViewPr>
  <p:slideViewPr>
    <p:cSldViewPr>
      <p:cViewPr varScale="1">
        <p:scale>
          <a:sx n="101" d="100"/>
          <a:sy n="101" d="100"/>
        </p:scale>
        <p:origin x="132" y="1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A74-42D7-8EB3-2D3D4A3ADC8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A74-42D7-8EB3-2D3D4A3ADC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A74-42D7-8EB3-2D3D4A3ADC8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74-42D7-8EB3-2D3D4A3ADC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14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4-42D7-8EB3-2D3D4A3ADC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33-42FF-A6DC-7DF4D21DF8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33-42FF-A6DC-7DF4D21DF8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33-42FF-A6DC-7DF4D21DF8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33-42FF-A6DC-7DF4D21DF8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5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33-42FF-A6DC-7DF4D21DF8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8A-4F88-9E44-897C68F87B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8A-4F88-9E44-897C68F87B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8A-4F88-9E44-897C68F87B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98A-4F88-9E44-897C68F87B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14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8A-4F88-9E44-897C68F87B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56-4B56-B268-E109491020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56-4B56-B268-E109491020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56-4B56-B268-E109491020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56-4B56-B268-E109491020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3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56-4B56-B268-E109491020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5F07C-8E3C-40C7-82B7-6D3F1DD9289C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B76F1-650A-4DC6-B8CE-638677FEF42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31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0012A-134B-4462-B288-7F2B60A14DD8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CCCB0-8BD4-45E3-81BA-F7E2C3A7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17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30757" y="645403"/>
            <a:ext cx="7773888" cy="147002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D81E0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27781" y="2420888"/>
            <a:ext cx="7776864" cy="136815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-1" y="0"/>
            <a:ext cx="25200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91F4E-06A5-4526-ADE7-053BFB980235}"/>
              </a:ext>
            </a:extLst>
          </p:cNvPr>
          <p:cNvSpPr/>
          <p:nvPr userDrawn="1"/>
        </p:nvSpPr>
        <p:spPr>
          <a:xfrm>
            <a:off x="119336" y="6062965"/>
            <a:ext cx="2124720" cy="471989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5E4E9A-AF93-4E3E-AEDB-231BD7D2D8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3"/>
          <a:stretch/>
        </p:blipFill>
        <p:spPr>
          <a:xfrm>
            <a:off x="7824192" y="4286426"/>
            <a:ext cx="4082925" cy="22793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6437DB-E412-415E-ADD2-569985387E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41"/>
          <a:stretch/>
        </p:blipFill>
        <p:spPr>
          <a:xfrm>
            <a:off x="3547605" y="4869160"/>
            <a:ext cx="4082925" cy="1518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0F96E9-28A8-4702-BFDA-3C2FFAF6BD22}"/>
              </a:ext>
            </a:extLst>
          </p:cNvPr>
          <p:cNvSpPr/>
          <p:nvPr userDrawn="1"/>
        </p:nvSpPr>
        <p:spPr>
          <a:xfrm>
            <a:off x="25146" y="104569"/>
            <a:ext cx="2469705" cy="2388327"/>
          </a:xfrm>
          <a:prstGeom prst="rect">
            <a:avLst/>
          </a:prstGeom>
          <a:blipFill>
            <a:blip r:embed="rId4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504" y="1600203"/>
            <a:ext cx="9950896" cy="4525963"/>
          </a:xfrm>
        </p:spPr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Rectangle 4"/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9FC883-92E8-4245-8CE7-BE64CDC1847A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356995"/>
            <a:ext cx="103632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772819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15480" y="1600203"/>
            <a:ext cx="51125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44072" y="1600203"/>
            <a:ext cx="48383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E3B6614-6E25-4E32-A355-EE2D50D0E0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C27607-575F-457A-803C-8266F5D5151C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2E19FAD-5A08-41F6-BAD9-557C076022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3FB73E-B674-4D3E-9592-8B95B6406274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3672" y="273050"/>
            <a:ext cx="3287014" cy="1162050"/>
          </a:xfrm>
        </p:spPr>
        <p:txBody>
          <a:bodyPr anchor="b"/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33672" y="1435103"/>
            <a:ext cx="328701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F05CEC2E-DFD2-48B7-80C9-033C4DA1D8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12AC5A-EDDD-4AE1-8339-BA25DB67F9F7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5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D61DAA3-8871-4C7A-ADAD-46B0835C29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A44EE-B042-485F-91B3-5416BD7EAC65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237312"/>
            <a:ext cx="2844800" cy="365125"/>
          </a:xfrm>
        </p:spPr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991544" y="1917606"/>
            <a:ext cx="9590856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523440-0BFA-4330-A18D-EE0D6878C8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32" y="4437112"/>
            <a:ext cx="1971736" cy="11238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CC2DC4-3205-4ACA-A548-7641960081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3479099"/>
            <a:ext cx="2274016" cy="219875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5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0038A8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Résultat de l’enquête de satisfaction </a:t>
            </a:r>
            <a:br>
              <a:rPr lang="fr-FR" dirty="0"/>
            </a:br>
            <a:r>
              <a:rPr lang="fr-FR" dirty="0"/>
              <a:t>2023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Actualisation des connaissances professionnelles aides-soignantes</a:t>
            </a:r>
            <a:r>
              <a:rPr lang="fr-FR" sz="1400" dirty="0"/>
              <a:t>*</a:t>
            </a:r>
          </a:p>
          <a:p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C9F55-0E2D-4C2A-AE74-80765E37FC56}"/>
              </a:ext>
            </a:extLst>
          </p:cNvPr>
          <p:cNvSpPr/>
          <p:nvPr/>
        </p:nvSpPr>
        <p:spPr>
          <a:xfrm>
            <a:off x="2855640" y="3711432"/>
            <a:ext cx="5651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44 bénéficiaires ont suivi la formation et ont été interrogés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0A600B-B99F-4264-835E-1D4479B1317B}"/>
              </a:ext>
            </a:extLst>
          </p:cNvPr>
          <p:cNvSpPr txBox="1"/>
          <p:nvPr/>
        </p:nvSpPr>
        <p:spPr>
          <a:xfrm>
            <a:off x="2567608" y="6563811"/>
            <a:ext cx="554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*Cette formation n’est plus dispensée à ce jour</a:t>
            </a:r>
          </a:p>
        </p:txBody>
      </p:sp>
    </p:spTree>
    <p:extLst>
      <p:ext uri="{BB962C8B-B14F-4D97-AF65-F5344CB8AC3E}">
        <p14:creationId xmlns:p14="http://schemas.microsoft.com/office/powerpoint/2010/main" val="88032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D559486-66FD-4186-86C0-AA3AE81BAA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1504" y="0"/>
            <a:ext cx="995045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Contenu de la formation ?</a:t>
            </a: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A23E0435-BA32-4395-95D5-79FFFAFCF8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279051"/>
              </p:ext>
            </p:extLst>
          </p:nvPr>
        </p:nvGraphicFramePr>
        <p:xfrm>
          <a:off x="2783632" y="1340768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109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D5F3D56-FFBF-4E63-8566-E46DC6C8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Organisation de la formation ?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C6391F37-3BD6-4353-BD5C-5184B48DF7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9271237"/>
              </p:ext>
            </p:extLst>
          </p:nvPr>
        </p:nvGraphicFramePr>
        <p:xfrm>
          <a:off x="2783632" y="1340768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712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CE6EEE1-8F25-448D-AA57-B4A4A264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durée de la formation est-elle adaptée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C7AA5905-0E77-492F-9AFC-89D3CF28B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113459"/>
              </p:ext>
            </p:extLst>
          </p:nvPr>
        </p:nvGraphicFramePr>
        <p:xfrm>
          <a:off x="2774752" y="1556792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870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81027BC-96C8-4FF0-AF3B-43299AC18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Globalement, êtes-vous satisfait de notre prestation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230121C1-CFD8-4D32-A313-2B20AAFA4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514408"/>
              </p:ext>
            </p:extLst>
          </p:nvPr>
        </p:nvGraphicFramePr>
        <p:xfrm>
          <a:off x="2774752" y="1052736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8780294-92B1-4410-BF4A-12980FD6EE40}"/>
              </a:ext>
            </a:extLst>
          </p:cNvPr>
          <p:cNvSpPr txBox="1"/>
          <p:nvPr/>
        </p:nvSpPr>
        <p:spPr>
          <a:xfrm>
            <a:off x="2639616" y="5706285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Globalement, 92% des professionnels interrogés sont très satisfaits de notre formation et 8% sont satisfaits.</a:t>
            </a:r>
          </a:p>
        </p:txBody>
      </p:sp>
    </p:spTree>
    <p:extLst>
      <p:ext uri="{BB962C8B-B14F-4D97-AF65-F5344CB8AC3E}">
        <p14:creationId xmlns:p14="http://schemas.microsoft.com/office/powerpoint/2010/main" val="135226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040563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1 VERDANA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38A8"/>
      </a:accent1>
      <a:accent2>
        <a:srgbClr val="D82705"/>
      </a:accent2>
      <a:accent3>
        <a:srgbClr val="56D80A"/>
      </a:accent3>
      <a:accent4>
        <a:srgbClr val="936B7F"/>
      </a:accent4>
      <a:accent5>
        <a:srgbClr val="F9D616"/>
      </a:accent5>
      <a:accent6>
        <a:srgbClr val="9D897C"/>
      </a:accent6>
      <a:hlink>
        <a:srgbClr val="0000FF"/>
      </a:hlink>
      <a:folHlink>
        <a:srgbClr val="0038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77</Words>
  <Application>Microsoft Office PowerPoint</Application>
  <PresentationFormat>Grand écran</PresentationFormat>
  <Paragraphs>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Présentation1 VERDANA</vt:lpstr>
      <vt:lpstr>Résultat de l’enquête de satisfaction  2023</vt:lpstr>
      <vt:lpstr>Contenu de la formation ?</vt:lpstr>
      <vt:lpstr>Organisation de la formation ?</vt:lpstr>
      <vt:lpstr>La durée de la formation est-elle adaptée ?</vt:lpstr>
      <vt:lpstr>Globalement, êtes-vous satisfait de notre prestation ?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matrayma</dc:creator>
  <cp:lastModifiedBy>GONIN Coralie</cp:lastModifiedBy>
  <cp:revision>31</cp:revision>
  <dcterms:created xsi:type="dcterms:W3CDTF">2017-12-05T13:01:45Z</dcterms:created>
  <dcterms:modified xsi:type="dcterms:W3CDTF">2024-02-13T12:59:34Z</dcterms:modified>
</cp:coreProperties>
</file>